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8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0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3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1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7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3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0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82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17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64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entury" pitchFamily="18" charset="0"/>
              </a:rPr>
              <a:t>Животный мир Южной Америки</a:t>
            </a:r>
            <a:endParaRPr lang="ru-RU" sz="5400" dirty="0">
              <a:solidFill>
                <a:srgbClr val="FF0000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2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301"/>
            <a:ext cx="6936771" cy="52025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17334" y="5589240"/>
            <a:ext cx="47516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Century" pitchFamily="18" charset="0"/>
              </a:rPr>
              <a:t>Ламантины</a:t>
            </a:r>
            <a:endParaRPr lang="ru-RU" sz="48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1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88640"/>
            <a:ext cx="4098205" cy="42484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77826"/>
            <a:ext cx="3805715" cy="47185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180528" y="4293096"/>
            <a:ext cx="5142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Колибри-Сапфо</a:t>
            </a:r>
            <a:endParaRPr lang="ru-RU" sz="40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1484784"/>
            <a:ext cx="26068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Кондор</a:t>
            </a:r>
            <a:endParaRPr lang="ru-RU" sz="40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0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498" y="188640"/>
            <a:ext cx="4755976" cy="38681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40968"/>
            <a:ext cx="4698437" cy="35238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42814" y="5956910"/>
            <a:ext cx="24593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cs typeface="AngsanaUPC" pitchFamily="18" charset="-34"/>
              </a:rPr>
              <a:t>Гарпия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  <a:cs typeface="AngsanaUPC" pitchFamily="18" charset="-3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3221" y="240044"/>
            <a:ext cx="55819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Королевский гриф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28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5073352" cy="38050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29000"/>
            <a:ext cx="5221151" cy="32893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97367" y="908720"/>
            <a:ext cx="3586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Bookman Old Style" pitchFamily="18" charset="0"/>
              </a:rPr>
              <a:t>Геркулес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1269" y="5801745"/>
            <a:ext cx="1465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Bookman Old Style" pitchFamily="18" charset="0"/>
              </a:rPr>
              <a:t>Ага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05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14" y="404664"/>
            <a:ext cx="6103844" cy="39604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19" y="4581128"/>
            <a:ext cx="82809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Тапир равнинный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7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459263" cy="41044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3688" y="5157192"/>
            <a:ext cx="82766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entury" pitchFamily="18" charset="0"/>
              </a:rPr>
              <a:t>Броненосец </a:t>
            </a:r>
            <a:r>
              <a:rPr lang="ru-RU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entury" pitchFamily="18" charset="0"/>
              </a:rPr>
              <a:t>белощетинистый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0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40" y="1628800"/>
            <a:ext cx="6466420" cy="43109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25436" y="332656"/>
            <a:ext cx="7212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Century" pitchFamily="18" charset="0"/>
              </a:rPr>
              <a:t>Игрунка карликовая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6296700" cy="49586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8810" y="404664"/>
            <a:ext cx="28103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  <a:cs typeface="Aharoni" pitchFamily="2" charset="-79"/>
              </a:rPr>
              <a:t>Викунья</a:t>
            </a:r>
            <a:endParaRPr lang="ru-RU" sz="4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210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82446"/>
            <a:ext cx="4586808" cy="49766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3696"/>
            <a:ext cx="5112568" cy="38344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175679">
            <a:off x="698008" y="4923538"/>
            <a:ext cx="34472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Капибара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53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5910"/>
            <a:ext cx="5545854" cy="32905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33116"/>
            <a:ext cx="4824536" cy="32027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96512" y="2967335"/>
            <a:ext cx="3550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Шиншилла</a:t>
            </a:r>
            <a:endParaRPr lang="ru-RU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095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3" y="116632"/>
            <a:ext cx="4968551" cy="33123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747257"/>
            <a:ext cx="5232590" cy="39244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54223" y="91384"/>
            <a:ext cx="42839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/>
                <a:latin typeface="Century" pitchFamily="18" charset="0"/>
              </a:rPr>
              <a:t>Очковый медведь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/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87" y="5700712"/>
            <a:ext cx="5565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effectLst/>
                <a:latin typeface="Century" pitchFamily="18" charset="0"/>
              </a:rPr>
              <a:t>Оцелот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  <a:effectLst/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0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3100"/>
            <a:ext cx="4602088" cy="34515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5743420" cy="26211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51368" y="151708"/>
            <a:ext cx="32419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Анаконда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0386" y="6088559"/>
            <a:ext cx="58919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Кайман крокодиловый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334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F94D534-A925-4326-96DA-494B595A2026}"/>
</file>

<file path=customXml/itemProps2.xml><?xml version="1.0" encoding="utf-8"?>
<ds:datastoreItem xmlns:ds="http://schemas.openxmlformats.org/officeDocument/2006/customXml" ds:itemID="{FBBF4B12-E37F-4763-AE87-92ED56AC62AA}"/>
</file>

<file path=customXml/itemProps3.xml><?xml version="1.0" encoding="utf-8"?>
<ds:datastoreItem xmlns:ds="http://schemas.openxmlformats.org/officeDocument/2006/customXml" ds:itemID="{07AC8900-C6C4-4974-811F-C8729F0E5F01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Животный мир Южной Америки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 Южной Америки</dc:title>
  <dc:creator>Мыш</dc:creator>
  <cp:lastModifiedBy>Мыш</cp:lastModifiedBy>
  <cp:revision>7</cp:revision>
  <dcterms:created xsi:type="dcterms:W3CDTF">2013-02-27T19:50:48Z</dcterms:created>
  <dcterms:modified xsi:type="dcterms:W3CDTF">2013-02-27T20:54:29Z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